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41" d="100"/>
          <a:sy n="41" d="100"/>
        </p:scale>
        <p:origin x="2490" y="84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1807812" y="10022503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1—source data 3. PowerPoint file containing original western blots for Figure 1b,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69DCCC3-2F9D-4623-A54D-AB7C8E04B327}"/>
              </a:ext>
            </a:extLst>
          </p:cNvPr>
          <p:cNvGrpSpPr/>
          <p:nvPr/>
        </p:nvGrpSpPr>
        <p:grpSpPr>
          <a:xfrm>
            <a:off x="611565" y="1132008"/>
            <a:ext cx="17389098" cy="7378144"/>
            <a:chOff x="-438740" y="407457"/>
            <a:chExt cx="20288970" cy="860855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791E6FE-7807-4DF2-BC65-08547C2CE58F}"/>
                </a:ext>
              </a:extLst>
            </p:cNvPr>
            <p:cNvGrpSpPr/>
            <p:nvPr/>
          </p:nvGrpSpPr>
          <p:grpSpPr>
            <a:xfrm>
              <a:off x="-438740" y="1543785"/>
              <a:ext cx="19049278" cy="6611437"/>
              <a:chOff x="14294440" y="1785308"/>
              <a:chExt cx="19049278" cy="6611438"/>
            </a:xfrm>
          </p:grpSpPr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42914378-BE94-46A7-AC83-91DF2313CA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006595" y="1785308"/>
                <a:ext cx="6335317" cy="6517408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11DC9DDA-728C-4843-8745-299D86834F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614115" y="1926963"/>
                <a:ext cx="4941986" cy="6469783"/>
              </a:xfrm>
              <a:prstGeom prst="rect">
                <a:avLst/>
              </a:prstGeom>
            </p:spPr>
          </p:pic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0CF5C2DB-D99E-4C87-9A8D-15C17F2FF11D}"/>
                  </a:ext>
                </a:extLst>
              </p:cNvPr>
              <p:cNvSpPr/>
              <p:nvPr/>
            </p:nvSpPr>
            <p:spPr>
              <a:xfrm>
                <a:off x="21721691" y="4001295"/>
                <a:ext cx="4754790" cy="1295880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id="{B1DADC63-4A5E-47B3-9389-71C20BEC5F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355495" y="2124868"/>
                <a:ext cx="4838700" cy="5996190"/>
              </a:xfrm>
              <a:prstGeom prst="rect">
                <a:avLst/>
              </a:prstGeom>
            </p:spPr>
          </p:pic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CBEA9179-2392-45DD-8A2F-440672B31F2F}"/>
                  </a:ext>
                </a:extLst>
              </p:cNvPr>
              <p:cNvSpPr/>
              <p:nvPr/>
            </p:nvSpPr>
            <p:spPr>
              <a:xfrm>
                <a:off x="15374685" y="3507015"/>
                <a:ext cx="4838700" cy="1343739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DED4F6EA-533E-4BA9-BCD8-4A5437A57F75}"/>
                  </a:ext>
                </a:extLst>
              </p:cNvPr>
              <p:cNvSpPr/>
              <p:nvPr/>
            </p:nvSpPr>
            <p:spPr>
              <a:xfrm>
                <a:off x="28218157" y="3281566"/>
                <a:ext cx="5125561" cy="1343739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id="{F8E9607A-0DA3-440B-A695-41037EF769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294440" y="2182501"/>
                <a:ext cx="1026458" cy="5888626"/>
              </a:xfrm>
              <a:prstGeom prst="rect">
                <a:avLst/>
              </a:prstGeom>
            </p:spPr>
          </p:pic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id="{D7456809-1EAC-4A87-BD43-3436AF1424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796578" y="1923615"/>
                <a:ext cx="792912" cy="6379101"/>
              </a:xfrm>
              <a:prstGeom prst="rect">
                <a:avLst/>
              </a:prstGeom>
            </p:spPr>
          </p:pic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F5E35C8-573F-40F3-B6D7-2A9C9B0C26AA}"/>
                </a:ext>
              </a:extLst>
            </p:cNvPr>
            <p:cNvSpPr txBox="1"/>
            <p:nvPr/>
          </p:nvSpPr>
          <p:spPr>
            <a:xfrm rot="19637541">
              <a:off x="658993" y="862517"/>
              <a:ext cx="2463800" cy="75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ovary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2419FFA-3BFC-4B2F-AD10-4A8D6F5B484C}"/>
                </a:ext>
              </a:extLst>
            </p:cNvPr>
            <p:cNvSpPr txBox="1"/>
            <p:nvPr/>
          </p:nvSpPr>
          <p:spPr>
            <a:xfrm rot="19637541">
              <a:off x="1666676" y="797925"/>
              <a:ext cx="2463800" cy="75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gut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426C50D-951F-4F98-B099-9B41508AC3FF}"/>
                </a:ext>
              </a:extLst>
            </p:cNvPr>
            <p:cNvSpPr txBox="1"/>
            <p:nvPr/>
          </p:nvSpPr>
          <p:spPr>
            <a:xfrm rot="19637541">
              <a:off x="2366999" y="518372"/>
              <a:ext cx="3489141" cy="75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salivary gland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94471C3-F336-4E4D-B871-0C8B32D4AAC0}"/>
                </a:ext>
              </a:extLst>
            </p:cNvPr>
            <p:cNvSpPr txBox="1"/>
            <p:nvPr/>
          </p:nvSpPr>
          <p:spPr>
            <a:xfrm rot="19637541">
              <a:off x="3552220" y="730801"/>
              <a:ext cx="2463800" cy="75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carcass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3479E54-05F0-4C41-A5D9-091AD6A91D12}"/>
                </a:ext>
              </a:extLst>
            </p:cNvPr>
            <p:cNvSpPr txBox="1"/>
            <p:nvPr/>
          </p:nvSpPr>
          <p:spPr>
            <a:xfrm rot="19637541">
              <a:off x="4582716" y="670366"/>
              <a:ext cx="2463800" cy="75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fat body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33C7F3A-DA79-4215-A369-B9553A8F16E2}"/>
                </a:ext>
              </a:extLst>
            </p:cNvPr>
            <p:cNvSpPr txBox="1"/>
            <p:nvPr/>
          </p:nvSpPr>
          <p:spPr>
            <a:xfrm rot="19637541">
              <a:off x="6994959" y="751602"/>
              <a:ext cx="2463800" cy="75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ovary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0E21C9A-E003-47B3-B181-072DBABD4B46}"/>
                </a:ext>
              </a:extLst>
            </p:cNvPr>
            <p:cNvSpPr txBox="1"/>
            <p:nvPr/>
          </p:nvSpPr>
          <p:spPr>
            <a:xfrm rot="19637541">
              <a:off x="8002642" y="687009"/>
              <a:ext cx="2463800" cy="75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gut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A0AF6DB-C995-47DC-8804-1651A8004271}"/>
                </a:ext>
              </a:extLst>
            </p:cNvPr>
            <p:cNvSpPr txBox="1"/>
            <p:nvPr/>
          </p:nvSpPr>
          <p:spPr>
            <a:xfrm rot="19637541">
              <a:off x="8702965" y="407457"/>
              <a:ext cx="3489141" cy="75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salivary gland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182D263-9147-4C8F-A72A-203A1A5BB3FB}"/>
                </a:ext>
              </a:extLst>
            </p:cNvPr>
            <p:cNvSpPr txBox="1"/>
            <p:nvPr/>
          </p:nvSpPr>
          <p:spPr>
            <a:xfrm rot="19637541">
              <a:off x="9888186" y="619885"/>
              <a:ext cx="2463800" cy="75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carcass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07194FE-ECD2-4413-901E-E72ECCB8C157}"/>
                </a:ext>
              </a:extLst>
            </p:cNvPr>
            <p:cNvSpPr txBox="1"/>
            <p:nvPr/>
          </p:nvSpPr>
          <p:spPr>
            <a:xfrm rot="19637541">
              <a:off x="10918682" y="559449"/>
              <a:ext cx="2463800" cy="75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fat body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693BE24-8A94-42B7-BA2A-E3EEA364493D}"/>
                </a:ext>
              </a:extLst>
            </p:cNvPr>
            <p:cNvSpPr txBox="1"/>
            <p:nvPr/>
          </p:nvSpPr>
          <p:spPr>
            <a:xfrm rot="19637541">
              <a:off x="13462706" y="764371"/>
              <a:ext cx="2463800" cy="75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ovary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50B4485-58FB-40A2-B759-5DF8E2DACDFD}"/>
                </a:ext>
              </a:extLst>
            </p:cNvPr>
            <p:cNvSpPr txBox="1"/>
            <p:nvPr/>
          </p:nvSpPr>
          <p:spPr>
            <a:xfrm rot="19637541">
              <a:off x="14470388" y="699779"/>
              <a:ext cx="2463800" cy="75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gut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8C71665-ACAF-47A1-B873-6CA12AE14FAE}"/>
                </a:ext>
              </a:extLst>
            </p:cNvPr>
            <p:cNvSpPr txBox="1"/>
            <p:nvPr/>
          </p:nvSpPr>
          <p:spPr>
            <a:xfrm rot="19637541">
              <a:off x="15170713" y="420226"/>
              <a:ext cx="3489141" cy="75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salivary gland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C6B1E2C-733E-4C2B-8C27-41329D04E045}"/>
                </a:ext>
              </a:extLst>
            </p:cNvPr>
            <p:cNvSpPr txBox="1"/>
            <p:nvPr/>
          </p:nvSpPr>
          <p:spPr>
            <a:xfrm rot="19637541">
              <a:off x="16355935" y="632654"/>
              <a:ext cx="2463800" cy="75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carcass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9046ACB-29B8-4F07-8EDC-E309EE819ADF}"/>
                </a:ext>
              </a:extLst>
            </p:cNvPr>
            <p:cNvSpPr txBox="1"/>
            <p:nvPr/>
          </p:nvSpPr>
          <p:spPr>
            <a:xfrm rot="19637541">
              <a:off x="17386430" y="572221"/>
              <a:ext cx="2463800" cy="754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fat body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0C46607-5772-4A71-A62A-9B9B812EA8BA}"/>
                </a:ext>
              </a:extLst>
            </p:cNvPr>
            <p:cNvSpPr txBox="1"/>
            <p:nvPr/>
          </p:nvSpPr>
          <p:spPr>
            <a:xfrm>
              <a:off x="1734579" y="8190073"/>
              <a:ext cx="2877670" cy="82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40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4000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  <a:endParaRPr lang="zh-CN" alt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24F9AFA-9951-40FE-8FB0-DD1BC32607D6}"/>
                </a:ext>
              </a:extLst>
            </p:cNvPr>
            <p:cNvSpPr txBox="1"/>
            <p:nvPr/>
          </p:nvSpPr>
          <p:spPr>
            <a:xfrm>
              <a:off x="7795707" y="8132324"/>
              <a:ext cx="2877670" cy="82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40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4000" dirty="0">
                  <a:latin typeface="Arial" panose="020B0604020202020204" pitchFamily="34" charset="0"/>
                  <a:cs typeface="Arial" panose="020B0604020202020204" pitchFamily="34" charset="0"/>
                </a:rPr>
                <a:t>BtRDP</a:t>
              </a:r>
              <a:endParaRPr lang="zh-CN" alt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A8CDF6D-B771-43EE-A70C-8742925340B2}"/>
                </a:ext>
              </a:extLst>
            </p:cNvPr>
            <p:cNvSpPr txBox="1"/>
            <p:nvPr/>
          </p:nvSpPr>
          <p:spPr>
            <a:xfrm>
              <a:off x="14263453" y="8157723"/>
              <a:ext cx="4215685" cy="82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latin typeface="Arial" panose="020B0604020202020204" pitchFamily="34" charset="0"/>
                  <a:cs typeface="Arial" panose="020B0604020202020204" pitchFamily="34" charset="0"/>
                </a:rPr>
                <a:t>silver stain</a:t>
              </a:r>
              <a:endParaRPr lang="zh-CN" alt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51</Words>
  <Application>Microsoft Office PowerPoint</Application>
  <PresentationFormat>自定义</PresentationFormat>
  <Paragraphs>19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2</cp:revision>
  <dcterms:created xsi:type="dcterms:W3CDTF">2026-03-26T06:05:32Z</dcterms:created>
  <dcterms:modified xsi:type="dcterms:W3CDTF">2026-03-26T06:09:45Z</dcterms:modified>
</cp:coreProperties>
</file>